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596448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 Architectural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880A4-27D0-BA2E-5139-BE03F6B1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44"/>
            <a:ext cx="12192000" cy="52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37AC-D28D-FB56-5434-CEEEC510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/>
              <a:t>Cache profile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D962-A799-21E1-D135-810B0358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375"/>
            <a:ext cx="12192000" cy="37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4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4523-2F74-8A78-8DDD-9930CF0A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64" y="2899913"/>
            <a:ext cx="7958441" cy="529087"/>
          </a:xfrm>
        </p:spPr>
        <p:txBody>
          <a:bodyPr/>
          <a:lstStyle/>
          <a:p>
            <a:r>
              <a:rPr lang="en-US" dirty="0"/>
              <a:t>Marvin caching (Full support for rest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178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E7C-7129-F52F-44D4-5D3D7E9F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NUGET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3A29-53DA-6248-BB72-75BAD285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244418"/>
            <a:ext cx="12192000" cy="49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297E-B5E6-A4B5-A951-67C2DB3C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887"/>
          </a:xfrm>
        </p:spPr>
        <p:txBody>
          <a:bodyPr/>
          <a:lstStyle/>
          <a:p>
            <a:r>
              <a:rPr lang="en-US" dirty="0"/>
              <a:t>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AE4A-78C5-67A5-1DC4-21708DC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834"/>
            <a:ext cx="12192000" cy="50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3BE8-D016-B038-22B0-675DAA1E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Comment down the response caches (Attributes)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AEEFD-46AA-2141-EF40-26F98B1F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6"/>
            <a:ext cx="9985396" cy="56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F7F3-BF7F-4A07-5B0E-37465AC1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ETAG headers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EE3A-957B-ACCB-D8E8-822D8751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38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5446-45B1-D691-FFBB-CF36245A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Global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85810-AB5B-139D-6F78-E5882518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95"/>
            <a:ext cx="12192000" cy="4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5F58-87AB-02E2-3A28-F1441288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7235"/>
          </a:xfrm>
        </p:spPr>
        <p:txBody>
          <a:bodyPr/>
          <a:lstStyle/>
          <a:p>
            <a:r>
              <a:rPr lang="en-US" dirty="0"/>
              <a:t>Global cache header configuration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5D877-3F78-F9DC-65FB-04E93E12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83"/>
            <a:ext cx="12192000" cy="53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0B50-AAB3-5496-0AB3-5152CBC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3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6D6C-C52A-AC2D-4871-7100A838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271" y="3010064"/>
            <a:ext cx="1569414" cy="466296"/>
          </a:xfrm>
        </p:spPr>
        <p:txBody>
          <a:bodyPr>
            <a:normAutofit fontScale="90000"/>
          </a:bodyPr>
          <a:lstStyle/>
          <a:p>
            <a:r>
              <a:rPr lang="en-US" dirty="0"/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170830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37CC8-0428-0C74-F3FA-C593B83C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54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09073-9041-4597-10A2-B9FD85BF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721"/>
            <a:ext cx="12192000" cy="27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02A46-23B3-01B8-5D1E-2137F6C2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044"/>
            <a:ext cx="12192000" cy="56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717-BF29-BD3B-A24E-CEC2C58C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9F5A3-96E4-4572-65BA-32728AD966D2}"/>
              </a:ext>
            </a:extLst>
          </p:cNvPr>
          <p:cNvSpPr txBox="1"/>
          <p:nvPr/>
        </p:nvSpPr>
        <p:spPr>
          <a:xfrm>
            <a:off x="101600" y="1219200"/>
            <a:ext cx="444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across XML and JSON independently.</a:t>
            </a:r>
          </a:p>
          <a:p>
            <a:r>
              <a:rPr lang="en-US" dirty="0"/>
              <a:t>JSON cache and XML cache.</a:t>
            </a:r>
          </a:p>
        </p:txBody>
      </p:sp>
    </p:spTree>
    <p:extLst>
      <p:ext uri="{BB962C8B-B14F-4D97-AF65-F5344CB8AC3E}">
        <p14:creationId xmlns:p14="http://schemas.microsoft.com/office/powerpoint/2010/main" val="109062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7914C-252D-513D-0A76-E47DEB44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886"/>
            <a:ext cx="12192000" cy="53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2BEE-5B88-F869-8731-9C41DCDD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783"/>
            <a:ext cx="12192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9866-7567-824E-2164-711EDA65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6070"/>
          </a:xfrm>
        </p:spPr>
        <p:txBody>
          <a:bodyPr/>
          <a:lstStyle/>
          <a:p>
            <a:r>
              <a:rPr lang="en-US" dirty="0"/>
              <a:t>IMPROVE PERFORMANCE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27BF3-473F-5FD2-830C-2C94F3AB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496"/>
            <a:ext cx="12192000" cy="5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B89A-F754-98ED-81E9-13053FF1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9809"/>
          </a:xfrm>
        </p:spPr>
        <p:txBody>
          <a:bodyPr/>
          <a:lstStyle/>
          <a:p>
            <a:r>
              <a:rPr lang="en-US" dirty="0"/>
              <a:t>IMPROVE PERFORMANCE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F2F80-47C0-4074-CD2B-32BB7D02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22" y="1311965"/>
            <a:ext cx="12192000" cy="49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8F3-8D28-B32E-B0D9-4C56D515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CONCURRENCY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E05C-B302-44BA-EE19-902110B0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217"/>
            <a:ext cx="12192000" cy="46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B58D-AA22-00C7-8047-F3B415E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994" y="3017912"/>
            <a:ext cx="2346458" cy="442749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1845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E93F-77CF-A8C1-7A04-CAB38623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843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74394-FBAB-1AB7-BB3D-27D8E397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64" y="1156999"/>
            <a:ext cx="12192000" cy="54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D7AD-5E55-4311-6D1B-D858B852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Cache-control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1B718-F2FB-E7CE-86FE-0D13D912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948"/>
            <a:ext cx="12192000" cy="3538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88D95-647B-CA16-B8F5-C276924BACD3}"/>
              </a:ext>
            </a:extLst>
          </p:cNvPr>
          <p:cNvSpPr txBox="1"/>
          <p:nvPr/>
        </p:nvSpPr>
        <p:spPr>
          <a:xfrm>
            <a:off x="229704" y="4874589"/>
            <a:ext cx="6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means it can be used by both shared and private cache</a:t>
            </a:r>
          </a:p>
        </p:txBody>
      </p:sp>
    </p:spTree>
    <p:extLst>
      <p:ext uri="{BB962C8B-B14F-4D97-AF65-F5344CB8AC3E}">
        <p14:creationId xmlns:p14="http://schemas.microsoft.com/office/powerpoint/2010/main" val="338434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3A2A-AF63-16AD-5132-370EBC2A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POST MAN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A9D8-2E3D-091D-9D16-748ACD24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4"/>
            <a:ext cx="5448411" cy="56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DE86-FEF8-DAB3-3C13-CB41FCF2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 dirty="0"/>
              <a:t>Send no cache header to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D1F45-B71C-2738-8E55-DAFE972C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6"/>
            <a:ext cx="5395227" cy="56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24AA-DA5F-4B87-38D1-4A239C8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cache to work, need to use cache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FD6D0-11DA-4A64-C2A6-6FE03667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64"/>
            <a:ext cx="11581622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DC7D-A284-5DCC-D441-56D83CA3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>
            <a:normAutofit/>
          </a:bodyPr>
          <a:lstStyle/>
          <a:p>
            <a:r>
              <a:rPr lang="en-US" dirty="0"/>
              <a:t>OBSERVE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94B51-D93C-DD21-FDDF-41556B1F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36"/>
            <a:ext cx="12192000" cy="389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E2A9-7181-CCC7-A1A1-410BE9C05C5D}"/>
              </a:ext>
            </a:extLst>
          </p:cNvPr>
          <p:cNvSpPr txBox="1"/>
          <p:nvPr/>
        </p:nvSpPr>
        <p:spPr>
          <a:xfrm>
            <a:off x="163444" y="5225774"/>
            <a:ext cx="38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hit the backend after age expires.</a:t>
            </a:r>
          </a:p>
        </p:txBody>
      </p:sp>
    </p:spTree>
    <p:extLst>
      <p:ext uri="{BB962C8B-B14F-4D97-AF65-F5344CB8AC3E}">
        <p14:creationId xmlns:p14="http://schemas.microsoft.com/office/powerpoint/2010/main" val="25934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AC2C-C390-0CD1-D64F-EAD906F6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1" y="1294296"/>
            <a:ext cx="12192000" cy="24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36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313</TotalTime>
  <Words>162</Words>
  <Application>Microsoft Office PowerPoint</Application>
  <PresentationFormat>Widescreen</PresentationFormat>
  <Paragraphs>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Franklin Gothic Book</vt:lpstr>
      <vt:lpstr>Franklin Gothic Demi</vt:lpstr>
      <vt:lpstr>Wingdings 2</vt:lpstr>
      <vt:lpstr>DividendVTI</vt:lpstr>
      <vt:lpstr>REST API Architectural constraints</vt:lpstr>
      <vt:lpstr>caching</vt:lpstr>
      <vt:lpstr>Adding cache headers</vt:lpstr>
      <vt:lpstr>Cache-control</vt:lpstr>
      <vt:lpstr>DEFAULT POST MAN SETTINGS</vt:lpstr>
      <vt:lpstr>Send no cache header to off</vt:lpstr>
      <vt:lpstr>For cache to work, need to use cache store</vt:lpstr>
      <vt:lpstr>OBSERVE AGE</vt:lpstr>
      <vt:lpstr>Cache profile - 1</vt:lpstr>
      <vt:lpstr>Cache profile - 2</vt:lpstr>
      <vt:lpstr>Cache profile - 3</vt:lpstr>
      <vt:lpstr>Marvin caching (Full support for rest api)</vt:lpstr>
      <vt:lpstr>Add NUGET PACKAGE</vt:lpstr>
      <vt:lpstr>CACHE HEADERS</vt:lpstr>
      <vt:lpstr>Comment down the response caches (Attributes)</vt:lpstr>
      <vt:lpstr>ETAG headers</vt:lpstr>
      <vt:lpstr>Global cache header configuration - 1</vt:lpstr>
      <vt:lpstr>Global cache header configuration - 2</vt:lpstr>
      <vt:lpstr>Resource level cache header configuration - 1</vt:lpstr>
      <vt:lpstr>Resource level cache header configuration - 2</vt:lpstr>
      <vt:lpstr>Resource level cache header configuration - 3</vt:lpstr>
      <vt:lpstr>Resource level cache header configuration - 4</vt:lpstr>
      <vt:lpstr>CACHE</vt:lpstr>
      <vt:lpstr>VALIDATE MODEL - 1</vt:lpstr>
      <vt:lpstr>VALIDATE MODEL - 2</vt:lpstr>
      <vt:lpstr>IMPROVE PERFORMANCE - 1</vt:lpstr>
      <vt:lpstr>IMPROVE PERFORMANCE - 2</vt:lpstr>
      <vt:lpstr>CONCURRENCY</vt:lpstr>
      <vt:lpstr>validation</vt:lpstr>
    </vt:vector>
  </TitlesOfParts>
  <Company>Thermo Fisher Scientific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66</cp:revision>
  <dcterms:created xsi:type="dcterms:W3CDTF">2022-11-03T10:43:36Z</dcterms:created>
  <dcterms:modified xsi:type="dcterms:W3CDTF">2022-11-08T10:25:31Z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